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8" r:id="rId4"/>
    <p:sldId id="351" r:id="rId5"/>
    <p:sldId id="361" r:id="rId6"/>
    <p:sldId id="307" r:id="rId7"/>
    <p:sldId id="324" r:id="rId8"/>
    <p:sldId id="363" r:id="rId9"/>
    <p:sldId id="372" r:id="rId10"/>
    <p:sldId id="373" r:id="rId11"/>
    <p:sldId id="360" r:id="rId12"/>
    <p:sldId id="374" r:id="rId13"/>
    <p:sldId id="375" r:id="rId14"/>
    <p:sldId id="376" r:id="rId15"/>
    <p:sldId id="308" r:id="rId16"/>
    <p:sldId id="311" r:id="rId17"/>
    <p:sldId id="333" r:id="rId18"/>
    <p:sldId id="334" r:id="rId19"/>
    <p:sldId id="335" r:id="rId20"/>
    <p:sldId id="336" r:id="rId21"/>
    <p:sldId id="265" r:id="rId22"/>
    <p:sldId id="320" r:id="rId23"/>
    <p:sldId id="343" r:id="rId24"/>
    <p:sldId id="318" r:id="rId25"/>
    <p:sldId id="319" r:id="rId26"/>
    <p:sldId id="317" r:id="rId27"/>
    <p:sldId id="272" r:id="rId28"/>
    <p:sldId id="321" r:id="rId29"/>
    <p:sldId id="322" r:id="rId30"/>
    <p:sldId id="325" r:id="rId31"/>
    <p:sldId id="327" r:id="rId32"/>
    <p:sldId id="328" r:id="rId33"/>
    <p:sldId id="267" r:id="rId34"/>
    <p:sldId id="338" r:id="rId35"/>
    <p:sldId id="339" r:id="rId36"/>
    <p:sldId id="371" r:id="rId37"/>
    <p:sldId id="357" r:id="rId38"/>
    <p:sldId id="370" r:id="rId39"/>
    <p:sldId id="368" r:id="rId40"/>
    <p:sldId id="377" r:id="rId41"/>
    <p:sldId id="378" r:id="rId42"/>
    <p:sldId id="314" r:id="rId43"/>
    <p:sldId id="274" r:id="rId44"/>
    <p:sldId id="275" r:id="rId45"/>
    <p:sldId id="316" r:id="rId46"/>
    <p:sldId id="276" r:id="rId47"/>
    <p:sldId id="296" r:id="rId48"/>
    <p:sldId id="323" r:id="rId49"/>
    <p:sldId id="278" r:id="rId50"/>
    <p:sldId id="297" r:id="rId51"/>
  </p:sldIdLst>
  <p:sldSz cx="12192000" cy="6858000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114" d="100"/>
          <a:sy n="114" d="100"/>
        </p:scale>
        <p:origin x="10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7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663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947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46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75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50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5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92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01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1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C361-BA9A-4D7D-AEB2-D406F5CB0510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07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C361-BA9A-4D7D-AEB2-D406F5CB0510}" type="datetimeFigureOut">
              <a:rPr lang="en-AU" smtClean="0"/>
              <a:t>4/03/2024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5003B-E765-4F75-A0F4-826380AB03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37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27" y="2835564"/>
            <a:ext cx="7098383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00363" y="923636"/>
            <a:ext cx="6677891" cy="25545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8000" dirty="0"/>
              <a:t>Doing NAPLAN online tests….</a:t>
            </a:r>
          </a:p>
        </p:txBody>
      </p:sp>
    </p:spTree>
    <p:extLst>
      <p:ext uri="{BB962C8B-B14F-4D97-AF65-F5344CB8AC3E}">
        <p14:creationId xmlns:p14="http://schemas.microsoft.com/office/powerpoint/2010/main" val="244350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4D4289-7685-18E2-3DF8-FFEF768A541E}"/>
              </a:ext>
            </a:extLst>
          </p:cNvPr>
          <p:cNvGrpSpPr/>
          <p:nvPr/>
        </p:nvGrpSpPr>
        <p:grpSpPr>
          <a:xfrm>
            <a:off x="694956" y="626907"/>
            <a:ext cx="2076819" cy="2125818"/>
            <a:chOff x="1857006" y="2750982"/>
            <a:chExt cx="1826405" cy="1859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5FBE4C-7CE3-0F16-C0B3-73AE1F5BE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2" r="2071" b="11433"/>
            <a:stretch/>
          </p:blipFill>
          <p:spPr>
            <a:xfrm>
              <a:off x="1857006" y="2750982"/>
              <a:ext cx="1826405" cy="18597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BD4E38-E519-F3B1-5576-0EDFDD9537CE}"/>
                </a:ext>
              </a:extLst>
            </p:cNvPr>
            <p:cNvSpPr txBox="1"/>
            <p:nvPr/>
          </p:nvSpPr>
          <p:spPr>
            <a:xfrm>
              <a:off x="2252546" y="3921299"/>
              <a:ext cx="1048215" cy="523220"/>
            </a:xfrm>
            <a:prstGeom prst="rect">
              <a:avLst/>
            </a:prstGeom>
            <a:solidFill>
              <a:srgbClr val="BFD954"/>
            </a:solidFill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rgbClr val="0172A3"/>
                  </a:solidFill>
                </a:rPr>
                <a:t>2024</a:t>
              </a:r>
              <a:endParaRPr lang="en-AU" b="1" dirty="0">
                <a:solidFill>
                  <a:srgbClr val="0172A3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B426940-0610-96F3-A700-64E9D18A2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6" y="1120144"/>
            <a:ext cx="4705350" cy="4873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DC3D66-B83B-FA2B-499C-645EFB6F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93" y="3526738"/>
            <a:ext cx="6214782" cy="2996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8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B94A3-2561-CAE7-151F-5EACFEBD3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805" y="1073030"/>
            <a:ext cx="1821798" cy="331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AE973-2DE0-A3E9-50C2-564B7456E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41" y="452437"/>
            <a:ext cx="50387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7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B94A3-2561-CAE7-151F-5EACFEBD3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805" y="1073030"/>
            <a:ext cx="1821798" cy="331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AE973-2DE0-A3E9-50C2-564B7456E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41" y="452437"/>
            <a:ext cx="5038725" cy="3076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048E5-92C6-1B15-6961-511235FEC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1724025"/>
            <a:ext cx="5057775" cy="3009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523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B94A3-2561-CAE7-151F-5EACFEBD3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805" y="1073030"/>
            <a:ext cx="1821798" cy="331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AE973-2DE0-A3E9-50C2-564B7456E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41" y="452437"/>
            <a:ext cx="5038725" cy="3076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048E5-92C6-1B15-6961-511235FEC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1724025"/>
            <a:ext cx="5057775" cy="3009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4F9CE4-0F6E-6BA8-E1FD-3FE0ED72C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940" y="2780213"/>
            <a:ext cx="5283793" cy="28607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876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B94A3-2561-CAE7-151F-5EACFEBD3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805" y="1073030"/>
            <a:ext cx="1821798" cy="331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AE973-2DE0-A3E9-50C2-564B7456E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41" y="452437"/>
            <a:ext cx="5038725" cy="3076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048E5-92C6-1B15-6961-511235FEC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1724025"/>
            <a:ext cx="5057775" cy="3009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4F9CE4-0F6E-6BA8-E1FD-3FE0ED72C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940" y="2780213"/>
            <a:ext cx="5283793" cy="2860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BE6ED2-5DA5-019D-6D1B-3E95AFD13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776" y="3467100"/>
            <a:ext cx="4195763" cy="2982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3472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224" y="2651760"/>
            <a:ext cx="10890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Types of questions you may get….</a:t>
            </a:r>
          </a:p>
        </p:txBody>
      </p:sp>
    </p:spTree>
    <p:extLst>
      <p:ext uri="{BB962C8B-B14F-4D97-AF65-F5344CB8AC3E}">
        <p14:creationId xmlns:p14="http://schemas.microsoft.com/office/powerpoint/2010/main" val="100107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13" y="978408"/>
            <a:ext cx="9043416" cy="50109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9155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923764"/>
            <a:ext cx="9930384" cy="5069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628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13" y="868680"/>
            <a:ext cx="11350736" cy="51615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549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723900"/>
            <a:ext cx="74295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913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493776"/>
            <a:ext cx="5358384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There are four tests: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writing test (42 minutes);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reading test (65 minutes);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language test (45 minutes); 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numeracy test (65 minutes).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493776"/>
            <a:ext cx="5458968" cy="45243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507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06" y="1435608"/>
            <a:ext cx="11523498" cy="29714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1579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10845" y="218122"/>
            <a:ext cx="5731510" cy="64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57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10845" y="218122"/>
            <a:ext cx="5731510" cy="6295073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281928" y="218122"/>
            <a:ext cx="5348097" cy="5424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281929" y="5888355"/>
            <a:ext cx="5348096" cy="6248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660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281928" y="218122"/>
            <a:ext cx="5348097" cy="5424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281929" y="5888355"/>
            <a:ext cx="5348096" cy="624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94" y="218122"/>
            <a:ext cx="5828372" cy="62950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9587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4" y="1965960"/>
            <a:ext cx="11164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The writing question will be a </a:t>
            </a:r>
            <a:r>
              <a:rPr lang="en-AU" sz="6000" u="sng" dirty="0"/>
              <a:t>narrative</a:t>
            </a:r>
            <a:r>
              <a:rPr lang="en-AU" sz="6000" dirty="0"/>
              <a:t> or a </a:t>
            </a:r>
            <a:r>
              <a:rPr lang="en-AU" sz="6000" u="sng" dirty="0"/>
              <a:t>persuasion</a:t>
            </a:r>
            <a:r>
              <a:rPr lang="en-AU" sz="60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030660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1474" y="448056"/>
            <a:ext cx="5584026" cy="6009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190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1474" y="448056"/>
            <a:ext cx="5584026" cy="6009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448056"/>
            <a:ext cx="5554532" cy="5379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827396"/>
            <a:ext cx="5554532" cy="630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1365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55" y="278938"/>
            <a:ext cx="109635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For the writing, there’s no real rule about how much you write…..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471" y="1673892"/>
            <a:ext cx="5167747" cy="5016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498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55" y="278938"/>
            <a:ext cx="109635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For the writing, there’s no real rule about how much you write…..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471" y="1673892"/>
            <a:ext cx="5167747" cy="5016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2655" y="1673892"/>
            <a:ext cx="5489817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dirty="0"/>
              <a:t>But remember to:</a:t>
            </a:r>
          </a:p>
          <a:p>
            <a:endParaRPr lang="en-A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plan before you 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use paragraphs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write in sentences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watch spelling and punctuation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check your writing at the end</a:t>
            </a:r>
          </a:p>
        </p:txBody>
      </p:sp>
    </p:spTree>
    <p:extLst>
      <p:ext uri="{BB962C8B-B14F-4D97-AF65-F5344CB8AC3E}">
        <p14:creationId xmlns:p14="http://schemas.microsoft.com/office/powerpoint/2010/main" val="2226344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784" y="2505456"/>
            <a:ext cx="1115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Navigating questions….</a:t>
            </a:r>
          </a:p>
        </p:txBody>
      </p:sp>
    </p:spTree>
    <p:extLst>
      <p:ext uri="{BB962C8B-B14F-4D97-AF65-F5344CB8AC3E}">
        <p14:creationId xmlns:p14="http://schemas.microsoft.com/office/powerpoint/2010/main" val="76718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493776"/>
            <a:ext cx="5358384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There are four tests: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writing test (42 minutes);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reading test (65 minutes);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language test (45 minutes); 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3200" dirty="0"/>
              <a:t>numeracy test (65 minutes).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493776"/>
            <a:ext cx="5458968" cy="4524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38912" y="5184345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/>
              <a:t>…and tests will be different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2687653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596" y="448395"/>
            <a:ext cx="7919335" cy="62071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7472" y="1920580"/>
            <a:ext cx="319125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can go forwards, backwards, or flag a question to come back to later.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38728" y="3444074"/>
            <a:ext cx="3630168" cy="2590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721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596" y="448395"/>
            <a:ext cx="7919335" cy="62071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8328" y="2054216"/>
            <a:ext cx="3191256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can also zoom in or out, check the time remaining, listen to the audio, or change the screen colour.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29584" y="1335024"/>
            <a:ext cx="3657600" cy="2242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27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0" y="768097"/>
            <a:ext cx="6136373" cy="5559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30936" y="2516821"/>
            <a:ext cx="4745736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Clicking on the grid at the top will let you look at all the questions you have already done, and go back to any you want to.</a:t>
            </a: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5376672" y="1554480"/>
            <a:ext cx="4407408" cy="2239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928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223" y="2445143"/>
            <a:ext cx="577272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If you </a:t>
            </a:r>
            <a:r>
              <a:rPr lang="en-AU" sz="3200" u="sng" dirty="0"/>
              <a:t>change an answer</a:t>
            </a:r>
            <a:r>
              <a:rPr lang="en-AU" sz="3200" dirty="0"/>
              <a:t>, you must de-select the old answer first.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382" y="1295971"/>
            <a:ext cx="5219700" cy="3552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4598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87" y="1620902"/>
            <a:ext cx="11766550" cy="1198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339234" y="3306618"/>
            <a:ext cx="555105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And in the numeracy test, a ruler, protractor and calculator can be used for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89642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127" y="1911927"/>
            <a:ext cx="11046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At different stages, you may see these boxes….</a:t>
            </a:r>
          </a:p>
        </p:txBody>
      </p:sp>
    </p:spTree>
    <p:extLst>
      <p:ext uri="{BB962C8B-B14F-4D97-AF65-F5344CB8AC3E}">
        <p14:creationId xmlns:p14="http://schemas.microsoft.com/office/powerpoint/2010/main" val="1779857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email, Teams&#10;&#10;Description automatically generated">
            <a:extLst>
              <a:ext uri="{FF2B5EF4-FFF2-40B4-BE49-F238E27FC236}">
                <a16:creationId xmlns:a16="http://schemas.microsoft.com/office/drawing/2014/main" id="{664DF67E-F9B8-41EB-825B-1C3315E3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544194"/>
            <a:ext cx="4464051" cy="5984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67829" y="1655774"/>
            <a:ext cx="5772727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/>
              <a:t>You may see these: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/>
              <a:t>after the calculator section, in numeracy;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/>
              <a:t>after the spelling section, in the reading;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67829" y="4488146"/>
            <a:ext cx="577272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  when the level of questions is about to change.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9792" y="3064673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0" b="1" dirty="0">
                <a:solidFill>
                  <a:srgbClr val="FF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67930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34D44EF-5D8D-4052-BE16-FA80DB766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338" y="829338"/>
            <a:ext cx="7102476" cy="53596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val 1"/>
          <p:cNvSpPr/>
          <p:nvPr/>
        </p:nvSpPr>
        <p:spPr>
          <a:xfrm>
            <a:off x="757084" y="2684208"/>
            <a:ext cx="2595716" cy="14060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1160206" y="2787049"/>
            <a:ext cx="1789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Questions you can’t go back to.</a:t>
            </a:r>
          </a:p>
        </p:txBody>
      </p:sp>
      <p:cxnSp>
        <p:nvCxnSpPr>
          <p:cNvPr id="7" name="Straight Arrow Connector 6"/>
          <p:cNvCxnSpPr>
            <a:stCxn id="2" idx="6"/>
          </p:cNvCxnSpPr>
          <p:nvPr/>
        </p:nvCxnSpPr>
        <p:spPr>
          <a:xfrm flipV="1">
            <a:off x="3352800" y="2595716"/>
            <a:ext cx="1238865" cy="7914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723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5414D1-DA12-48F1-A29C-D1F3AF011B7C}"/>
              </a:ext>
            </a:extLst>
          </p:cNvPr>
          <p:cNvSpPr txBox="1"/>
          <p:nvPr/>
        </p:nvSpPr>
        <p:spPr>
          <a:xfrm>
            <a:off x="572655" y="2197677"/>
            <a:ext cx="11046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At the end of the test….</a:t>
            </a:r>
          </a:p>
        </p:txBody>
      </p:sp>
    </p:spTree>
    <p:extLst>
      <p:ext uri="{BB962C8B-B14F-4D97-AF65-F5344CB8AC3E}">
        <p14:creationId xmlns:p14="http://schemas.microsoft.com/office/powerpoint/2010/main" val="183600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C77B0-528B-1560-D0C3-450879AB5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485775"/>
            <a:ext cx="4867275" cy="5886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791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1654960"/>
            <a:ext cx="535838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will take the tests in </a:t>
            </a:r>
            <a:r>
              <a:rPr lang="en-AU" sz="3200" u="sng" dirty="0"/>
              <a:t>Weeks 7, 8 and 9</a:t>
            </a:r>
            <a:r>
              <a:rPr lang="en-AU" sz="3200" dirty="0"/>
              <a:t> of Term 1, in computer rooms.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10" y="493776"/>
            <a:ext cx="5515738" cy="546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53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C77B0-528B-1560-D0C3-450879AB5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485775"/>
            <a:ext cx="4867275" cy="5886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A399401-7843-5872-0D61-41EB7697E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2308087"/>
            <a:ext cx="7210425" cy="19019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454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5A399401-7843-5872-0D61-41EB7697E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2308087"/>
            <a:ext cx="7210425" cy="1901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3C77B0-528B-1560-D0C3-450879AB5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485775"/>
            <a:ext cx="4867275" cy="5886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44C54E-BA83-9FB0-E015-F2B9F85BD870}"/>
              </a:ext>
            </a:extLst>
          </p:cNvPr>
          <p:cNvSpPr txBox="1"/>
          <p:nvPr/>
        </p:nvSpPr>
        <p:spPr>
          <a:xfrm>
            <a:off x="2571750" y="1895476"/>
            <a:ext cx="7048500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/>
              <a:t>Don’t click on Finish while you still have time left!</a:t>
            </a:r>
          </a:p>
        </p:txBody>
      </p:sp>
    </p:spTree>
    <p:extLst>
      <p:ext uri="{BB962C8B-B14F-4D97-AF65-F5344CB8AC3E}">
        <p14:creationId xmlns:p14="http://schemas.microsoft.com/office/powerpoint/2010/main" val="590367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4" y="2578608"/>
            <a:ext cx="11100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Test rules….</a:t>
            </a:r>
          </a:p>
        </p:txBody>
      </p:sp>
    </p:spTree>
    <p:extLst>
      <p:ext uri="{BB962C8B-B14F-4D97-AF65-F5344CB8AC3E}">
        <p14:creationId xmlns:p14="http://schemas.microsoft.com/office/powerpoint/2010/main" val="3931642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588" y="313765"/>
            <a:ext cx="114568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Test rules are simple….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588" y="1210235"/>
            <a:ext cx="589877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no notes taken in;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no mobile phones, calculators, or smartwatches;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/>
              <a:t>no communicating with other students.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588" y="4007224"/>
            <a:ext cx="589877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can’t access any other websites.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588" y="5307106"/>
            <a:ext cx="589877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</a:t>
            </a:r>
            <a:r>
              <a:rPr lang="en-AU" sz="3200" u="sng" dirty="0"/>
              <a:t>can</a:t>
            </a:r>
            <a:r>
              <a:rPr lang="en-AU" sz="3200" dirty="0"/>
              <a:t> do working-out, or write notes, on a blank piece of paper.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4" y="1210236"/>
            <a:ext cx="5271247" cy="51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65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5" y="369455"/>
            <a:ext cx="1124989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If you break the test rules, or make a non-serious attempt….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055" y="1802596"/>
            <a:ext cx="586509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dirty="0"/>
              <a:t>You risk….</a:t>
            </a:r>
          </a:p>
          <a:p>
            <a:endParaRPr lang="en-AU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being reported to NESA, the test organisers;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600" dirty="0"/>
              <a:t>having your test stopped, and being moved to a different location.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34" y="1802596"/>
            <a:ext cx="5006111" cy="3970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7706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216" y="2651760"/>
            <a:ext cx="1115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Special conditions….</a:t>
            </a:r>
          </a:p>
        </p:txBody>
      </p:sp>
    </p:spTree>
    <p:extLst>
      <p:ext uri="{BB962C8B-B14F-4D97-AF65-F5344CB8AC3E}">
        <p14:creationId xmlns:p14="http://schemas.microsoft.com/office/powerpoint/2010/main" val="14451377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636" y="1311564"/>
            <a:ext cx="6225309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Some students may be entitled to special test conditions (such as extra time, or having rest breaks). We will know about these, beforehand.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91" y="1295400"/>
            <a:ext cx="4701309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744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636" y="1311564"/>
            <a:ext cx="6225309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Some students may be entitled to special test conditions (such as extra time, or having rest breaks). We will know about these, beforehand.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5" y="4228467"/>
            <a:ext cx="622530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If the test is interrupted (</a:t>
            </a:r>
            <a:r>
              <a:rPr lang="en-AU" sz="3200" dirty="0" err="1"/>
              <a:t>eg</a:t>
            </a:r>
            <a:r>
              <a:rPr lang="en-AU" sz="3200" dirty="0"/>
              <a:t>, from a power failure), you will not be disadvantaged.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091" y="1295400"/>
            <a:ext cx="4701309" cy="450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12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466725"/>
            <a:ext cx="1096327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For more practice, you can do the </a:t>
            </a:r>
            <a:r>
              <a:rPr lang="en-AU" sz="3200" u="sng" dirty="0"/>
              <a:t>demonstration test</a:t>
            </a:r>
            <a:r>
              <a:rPr lang="en-AU" sz="3200" dirty="0"/>
              <a:t>, to see all the different kinds of questions……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29" y="2585747"/>
            <a:ext cx="3654896" cy="2180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2848" y="3000375"/>
            <a:ext cx="128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Just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4087" y="3000375"/>
            <a:ext cx="581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u="sng" dirty="0">
                <a:solidFill>
                  <a:srgbClr val="FF0000"/>
                </a:solidFill>
              </a:rPr>
              <a:t>NAPLAN online public demonstration site</a:t>
            </a:r>
            <a:r>
              <a:rPr lang="en-AU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308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291" y="434109"/>
            <a:ext cx="11277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dirty="0"/>
              <a:t>The NAPLAN tests give a very good idea about skills you will need for life and further study, and provide a </a:t>
            </a:r>
            <a:r>
              <a:rPr lang="en-AU" sz="3600" b="1" dirty="0">
                <a:solidFill>
                  <a:srgbClr val="FF0000"/>
                </a:solidFill>
              </a:rPr>
              <a:t>detailed report</a:t>
            </a:r>
            <a:r>
              <a:rPr lang="en-AU" sz="3600" dirty="0"/>
              <a:t> to parents.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2382982"/>
            <a:ext cx="4932218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" y="1654960"/>
            <a:ext cx="535838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will take the tests in </a:t>
            </a:r>
            <a:r>
              <a:rPr lang="en-AU" sz="3200" u="sng" dirty="0"/>
              <a:t>Weeks 7, 8 and 9</a:t>
            </a:r>
            <a:r>
              <a:rPr lang="en-AU" sz="3200" dirty="0"/>
              <a:t> of Term 1, in computer rooms.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10" y="493776"/>
            <a:ext cx="5515738" cy="5461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912" y="3429000"/>
            <a:ext cx="535838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/>
              <a:t>You can take in a sheet of blank paper and a pen.  And you will need a set of </a:t>
            </a:r>
            <a:r>
              <a:rPr lang="en-AU" sz="3200" u="sng" dirty="0"/>
              <a:t>headphones</a:t>
            </a:r>
            <a:r>
              <a:rPr lang="en-AU" sz="3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25D6A-D1CA-68C6-34BC-CCF8813E8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14" y="5012651"/>
            <a:ext cx="1486436" cy="14864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0866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291" y="434109"/>
            <a:ext cx="11277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3600" dirty="0"/>
              <a:t>The NAPLAN tests give a very good idea about skills you will need for life and further study, and provide a </a:t>
            </a:r>
            <a:r>
              <a:rPr lang="en-AU" sz="3600" b="1" dirty="0">
                <a:solidFill>
                  <a:srgbClr val="FF0000"/>
                </a:solidFill>
              </a:rPr>
              <a:t>detailed report </a:t>
            </a:r>
            <a:r>
              <a:rPr lang="en-AU" sz="3600" dirty="0"/>
              <a:t>to parents.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2382982"/>
            <a:ext cx="4932218" cy="4308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9091" y="2927926"/>
            <a:ext cx="5301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/>
              <a:t>Bring your best effort, and you’ll be fine!</a:t>
            </a:r>
          </a:p>
        </p:txBody>
      </p:sp>
    </p:spTree>
    <p:extLst>
      <p:ext uri="{BB962C8B-B14F-4D97-AF65-F5344CB8AC3E}">
        <p14:creationId xmlns:p14="http://schemas.microsoft.com/office/powerpoint/2010/main" val="235237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715768"/>
            <a:ext cx="10771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/>
              <a:t>Log-in goes like this….</a:t>
            </a:r>
          </a:p>
        </p:txBody>
      </p:sp>
    </p:spTree>
    <p:extLst>
      <p:ext uri="{BB962C8B-B14F-4D97-AF65-F5344CB8AC3E}">
        <p14:creationId xmlns:p14="http://schemas.microsoft.com/office/powerpoint/2010/main" val="43141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028" y="2695248"/>
            <a:ext cx="599846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First, plug in your earplugs or headphones, and enter your user name &amp; password.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64" y="1248311"/>
            <a:ext cx="4648200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519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4D4289-7685-18E2-3DF8-FFEF768A541E}"/>
              </a:ext>
            </a:extLst>
          </p:cNvPr>
          <p:cNvGrpSpPr/>
          <p:nvPr/>
        </p:nvGrpSpPr>
        <p:grpSpPr>
          <a:xfrm>
            <a:off x="694956" y="626907"/>
            <a:ext cx="2076819" cy="2125818"/>
            <a:chOff x="1857006" y="2750982"/>
            <a:chExt cx="1826405" cy="1859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5FBE4C-7CE3-0F16-C0B3-73AE1F5BE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2" r="2071" b="11433"/>
            <a:stretch/>
          </p:blipFill>
          <p:spPr>
            <a:xfrm>
              <a:off x="1857006" y="2750982"/>
              <a:ext cx="1826405" cy="18597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BD4E38-E519-F3B1-5576-0EDFDD9537CE}"/>
                </a:ext>
              </a:extLst>
            </p:cNvPr>
            <p:cNvSpPr txBox="1"/>
            <p:nvPr/>
          </p:nvSpPr>
          <p:spPr>
            <a:xfrm>
              <a:off x="2252546" y="3921299"/>
              <a:ext cx="1048215" cy="523220"/>
            </a:xfrm>
            <a:prstGeom prst="rect">
              <a:avLst/>
            </a:prstGeom>
            <a:solidFill>
              <a:srgbClr val="BFD954"/>
            </a:solidFill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rgbClr val="0172A3"/>
                  </a:solidFill>
                </a:rPr>
                <a:t>2024</a:t>
              </a:r>
              <a:endParaRPr lang="en-AU" b="1" dirty="0">
                <a:solidFill>
                  <a:srgbClr val="0172A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54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4D4289-7685-18E2-3DF8-FFEF768A541E}"/>
              </a:ext>
            </a:extLst>
          </p:cNvPr>
          <p:cNvGrpSpPr/>
          <p:nvPr/>
        </p:nvGrpSpPr>
        <p:grpSpPr>
          <a:xfrm>
            <a:off x="694956" y="626907"/>
            <a:ext cx="2076819" cy="2125818"/>
            <a:chOff x="1857006" y="2750982"/>
            <a:chExt cx="1826405" cy="1859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5FBE4C-7CE3-0F16-C0B3-73AE1F5BE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2" r="2071" b="11433"/>
            <a:stretch/>
          </p:blipFill>
          <p:spPr>
            <a:xfrm>
              <a:off x="1857006" y="2750982"/>
              <a:ext cx="1826405" cy="18597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BD4E38-E519-F3B1-5576-0EDFDD9537CE}"/>
                </a:ext>
              </a:extLst>
            </p:cNvPr>
            <p:cNvSpPr txBox="1"/>
            <p:nvPr/>
          </p:nvSpPr>
          <p:spPr>
            <a:xfrm>
              <a:off x="2252546" y="3921299"/>
              <a:ext cx="1048215" cy="523220"/>
            </a:xfrm>
            <a:prstGeom prst="rect">
              <a:avLst/>
            </a:prstGeom>
            <a:solidFill>
              <a:srgbClr val="BFD954"/>
            </a:solidFill>
          </p:spPr>
          <p:txBody>
            <a:bodyPr wrap="square" rtlCol="0">
              <a:spAutoFit/>
            </a:bodyPr>
            <a:lstStyle/>
            <a:p>
              <a:r>
                <a:rPr lang="en-AU" sz="2800" b="1" dirty="0">
                  <a:solidFill>
                    <a:srgbClr val="0172A3"/>
                  </a:solidFill>
                </a:rPr>
                <a:t>2024</a:t>
              </a:r>
              <a:endParaRPr lang="en-AU" b="1" dirty="0">
                <a:solidFill>
                  <a:srgbClr val="0172A3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B426940-0610-96F3-A700-64E9D18A2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6" y="1120144"/>
            <a:ext cx="4705350" cy="48738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5711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33554&quot;&gt;&lt;property id=&quot;20148&quot; value=&quot;5&quot;/&gt;&lt;property id=&quot;20300&quot; value=&quot;Slide 1&quot;/&gt;&lt;property id=&quot;20307&quot; value=&quot;256&quot;/&gt;&lt;/object&gt;&lt;object type=&quot;3&quot; unique_id=&quot;33576&quot;&gt;&lt;property id=&quot;20148&quot; value=&quot;5&quot;/&gt;&lt;property id=&quot;20300&quot; value=&quot;Slide 2&quot;/&gt;&lt;property id=&quot;20307&quot; value=&quot;258&quot;/&gt;&lt;/object&gt;&lt;object type=&quot;3&quot; unique_id=&quot;33908&quot;&gt;&lt;property id=&quot;20148&quot; value=&quot;5&quot;/&gt;&lt;property id=&quot;20300&quot; value=&quot;Slide 21&quot;/&gt;&lt;property id=&quot;20307&quot; value=&quot;265&quot;/&gt;&lt;/object&gt;&lt;object type=&quot;3&quot; unique_id=&quot;33995&quot;&gt;&lt;property id=&quot;20148&quot; value=&quot;5&quot;/&gt;&lt;property id=&quot;20300&quot; value=&quot;Slide 33&quot;/&gt;&lt;property id=&quot;20307&quot; value=&quot;267&quot;/&gt;&lt;/object&gt;&lt;object type=&quot;3&quot; unique_id=&quot;34243&quot;&gt;&lt;property id=&quot;20148&quot; value=&quot;5&quot;/&gt;&lt;property id=&quot;20300&quot; value=&quot;Slide 27&quot;/&gt;&lt;property id=&quot;20307&quot; value=&quot;272&quot;/&gt;&lt;/object&gt;&lt;object type=&quot;3&quot; unique_id=&quot;34434&quot;&gt;&lt;property id=&quot;20148&quot; value=&quot;5&quot;/&gt;&lt;property id=&quot;20300&quot; value=&quot;Slide 43&quot;/&gt;&lt;property id=&quot;20307&quot; value=&quot;274&quot;/&gt;&lt;/object&gt;&lt;object type=&quot;3&quot; unique_id=&quot;34486&quot;&gt;&lt;property id=&quot;20148&quot; value=&quot;5&quot;/&gt;&lt;property id=&quot;20300&quot; value=&quot;Slide 44&quot;/&gt;&lt;property id=&quot;20307&quot; value=&quot;275&quot;/&gt;&lt;/object&gt;&lt;object type=&quot;3&quot; unique_id=&quot;34541&quot;&gt;&lt;property id=&quot;20148&quot; value=&quot;5&quot;/&gt;&lt;property id=&quot;20300&quot; value=&quot;Slide 46&quot;/&gt;&lt;property id=&quot;20307&quot; value=&quot;276&quot;/&gt;&lt;/object&gt;&lt;object type=&quot;3&quot; unique_id=&quot;34791&quot;&gt;&lt;property id=&quot;20148&quot; value=&quot;5&quot;/&gt;&lt;property id=&quot;20300&quot; value=&quot;Slide 49&quot;/&gt;&lt;property id=&quot;20307&quot; value=&quot;278&quot;/&gt;&lt;/object&gt;&lt;object type=&quot;3&quot; unique_id=&quot;36215&quot;&gt;&lt;property id=&quot;20148&quot; value=&quot;5&quot;/&gt;&lt;property id=&quot;20300&quot; value=&quot;Slide 47&quot;/&gt;&lt;property id=&quot;20307&quot; value=&quot;296&quot;/&gt;&lt;/object&gt;&lt;object type=&quot;3&quot; unique_id=&quot;36330&quot;&gt;&lt;property id=&quot;20148&quot; value=&quot;5&quot;/&gt;&lt;property id=&quot;20300&quot; value=&quot;Slide 50&quot;/&gt;&lt;property id=&quot;20307&quot; value=&quot;297&quot;/&gt;&lt;/object&gt;&lt;object type=&quot;3&quot; unique_id=&quot;37025&quot;&gt;&lt;property id=&quot;20148&quot; value=&quot;5&quot;/&gt;&lt;property id=&quot;20300&quot; value=&quot;Slide 3&quot;/&gt;&lt;property id=&quot;20307&quot; value=&quot;298&quot;/&gt;&lt;/object&gt;&lt;object type=&quot;3&quot; unique_id=&quot;72576&quot;&gt;&lt;property id=&quot;20148&quot; value=&quot;5&quot;/&gt;&lt;property id=&quot;20300&quot; value=&quot;Slide 6&quot;/&gt;&lt;property id=&quot;20307&quot; value=&quot;307&quot;/&gt;&lt;/object&gt;&lt;object type=&quot;3&quot; unique_id=&quot;72843&quot;&gt;&lt;property id=&quot;20148&quot; value=&quot;5&quot;/&gt;&lt;property id=&quot;20300&quot; value=&quot;Slide 15&quot;/&gt;&lt;property id=&quot;20307&quot; value=&quot;308&quot;/&gt;&lt;/object&gt;&lt;object type=&quot;3&quot; unique_id=&quot;73234&quot;&gt;&lt;property id=&quot;20148&quot; value=&quot;5&quot;/&gt;&lt;property id=&quot;20300&quot; value=&quot;Slide 16&quot;/&gt;&lt;property id=&quot;20307&quot; value=&quot;311&quot;/&gt;&lt;/object&gt;&lt;object type=&quot;3&quot; unique_id=&quot;73238&quot;&gt;&lt;property id=&quot;20148&quot; value=&quot;5&quot;/&gt;&lt;property id=&quot;20300&quot; value=&quot;Slide 42&quot;/&gt;&lt;property id=&quot;20307&quot; value=&quot;314&quot;/&gt;&lt;/object&gt;&lt;object type=&quot;3&quot; unique_id=&quot;73239&quot;&gt;&lt;property id=&quot;20148&quot; value=&quot;5&quot;/&gt;&lt;property id=&quot;20300&quot; value=&quot;Slide 45&quot;/&gt;&lt;property id=&quot;20307&quot; value=&quot;316&quot;/&gt;&lt;/object&gt;&lt;object type=&quot;3&quot; unique_id=&quot;73433&quot;&gt;&lt;property id=&quot;20148&quot; value=&quot;5&quot;/&gt;&lt;property id=&quot;20300&quot; value=&quot;Slide 26&quot;/&gt;&lt;property id=&quot;20307&quot; value=&quot;317&quot;/&gt;&lt;/object&gt;&lt;object type=&quot;3&quot; unique_id=&quot;73586&quot;&gt;&lt;property id=&quot;20148&quot; value=&quot;5&quot;/&gt;&lt;property id=&quot;20300&quot; value=&quot;Slide 24&quot;/&gt;&lt;property id=&quot;20307&quot; value=&quot;318&quot;/&gt;&lt;/object&gt;&lt;object type=&quot;3&quot; unique_id=&quot;73587&quot;&gt;&lt;property id=&quot;20148&quot; value=&quot;5&quot;/&gt;&lt;property id=&quot;20300&quot; value=&quot;Slide 25&quot;/&gt;&lt;property id=&quot;20307&quot; value=&quot;319&quot;/&gt;&lt;/object&gt;&lt;object type=&quot;3&quot; unique_id=&quot;73745&quot;&gt;&lt;property id=&quot;20148&quot; value=&quot;5&quot;/&gt;&lt;property id=&quot;20300&quot; value=&quot;Slide 22&quot;/&gt;&lt;property id=&quot;20307&quot; value=&quot;320&quot;/&gt;&lt;/object&gt;&lt;object type=&quot;3&quot; unique_id=&quot;73746&quot;&gt;&lt;property id=&quot;20148&quot; value=&quot;5&quot;/&gt;&lt;property id=&quot;20300&quot; value=&quot;Slide 28&quot;/&gt;&lt;property id=&quot;20307&quot; value=&quot;321&quot;/&gt;&lt;/object&gt;&lt;object type=&quot;3&quot; unique_id=&quot;73911&quot;&gt;&lt;property id=&quot;20148&quot; value=&quot;5&quot;/&gt;&lt;property id=&quot;20300&quot; value=&quot;Slide 29&quot;/&gt;&lt;property id=&quot;20307&quot; value=&quot;322&quot;/&gt;&lt;/object&gt;&lt;object type=&quot;3&quot; unique_id=&quot;73912&quot;&gt;&lt;property id=&quot;20148&quot; value=&quot;5&quot;/&gt;&lt;property id=&quot;20300&quot; value=&quot;Slide 48&quot;/&gt;&lt;property id=&quot;20307&quot; value=&quot;323&quot;/&gt;&lt;/object&gt;&lt;object type=&quot;3&quot; unique_id=&quot;74208&quot;&gt;&lt;property id=&quot;20148&quot; value=&quot;5&quot;/&gt;&lt;property id=&quot;20300&quot; value=&quot;Slide 7&quot;/&gt;&lt;property id=&quot;20307&quot; value=&quot;324&quot;/&gt;&lt;/object&gt;&lt;object type=&quot;3&quot; unique_id=&quot;74338&quot;&gt;&lt;property id=&quot;20148&quot; value=&quot;5&quot;/&gt;&lt;property id=&quot;20300&quot; value=&quot;Slide 30&quot;/&gt;&lt;property id=&quot;20307&quot; value=&quot;325&quot;/&gt;&lt;/object&gt;&lt;object type=&quot;3&quot; unique_id=&quot;74647&quot;&gt;&lt;property id=&quot;20148&quot; value=&quot;5&quot;/&gt;&lt;property id=&quot;20300&quot; value=&quot;Slide 31&quot;/&gt;&lt;property id=&quot;20307&quot; value=&quot;327&quot;/&gt;&lt;/object&gt;&lt;object type=&quot;3&quot; unique_id=&quot;74649&quot;&gt;&lt;property id=&quot;20148&quot; value=&quot;5&quot;/&gt;&lt;property id=&quot;20300&quot; value=&quot;Slide 32&quot;/&gt;&lt;property id=&quot;20307&quot; value=&quot;328&quot;/&gt;&lt;/object&gt;&lt;object type=&quot;3&quot; unique_id=&quot;75616&quot;&gt;&lt;property id=&quot;20148&quot; value=&quot;5&quot;/&gt;&lt;property id=&quot;20300&quot; value=&quot;Slide 17&quot;/&gt;&lt;property id=&quot;20307&quot; value=&quot;333&quot;/&gt;&lt;/object&gt;&lt;object type=&quot;3&quot; unique_id=&quot;75758&quot;&gt;&lt;property id=&quot;20148&quot; value=&quot;5&quot;/&gt;&lt;property id=&quot;20300&quot; value=&quot;Slide 18&quot;/&gt;&lt;property id=&quot;20307&quot; value=&quot;334&quot;/&gt;&lt;/object&gt;&lt;object type=&quot;3&quot; unique_id=&quot;76047&quot;&gt;&lt;property id=&quot;20148&quot; value=&quot;5&quot;/&gt;&lt;property id=&quot;20300&quot; value=&quot;Slide 19&quot;/&gt;&lt;property id=&quot;20307&quot; value=&quot;335&quot;/&gt;&lt;/object&gt;&lt;object type=&quot;3&quot; unique_id=&quot;76048&quot;&gt;&lt;property id=&quot;20148&quot; value=&quot;5&quot;/&gt;&lt;property id=&quot;20300&quot; value=&quot;Slide 20&quot;/&gt;&lt;property id=&quot;20307&quot; value=&quot;336&quot;/&gt;&lt;/object&gt;&lt;object type=&quot;3&quot; unique_id=&quot;76554&quot;&gt;&lt;property id=&quot;20148&quot; value=&quot;5&quot;/&gt;&lt;property id=&quot;20300&quot; value=&quot;Slide 34&quot;/&gt;&lt;property id=&quot;20307&quot; value=&quot;338&quot;/&gt;&lt;/object&gt;&lt;object type=&quot;3&quot; unique_id=&quot;76832&quot;&gt;&lt;property id=&quot;20148&quot; value=&quot;5&quot;/&gt;&lt;property id=&quot;20300&quot; value=&quot;Slide 35&quot;/&gt;&lt;property id=&quot;20307&quot; value=&quot;339&quot;/&gt;&lt;/object&gt;&lt;object type=&quot;3&quot; unique_id=&quot;77540&quot;&gt;&lt;property id=&quot;20148&quot; value=&quot;5&quot;/&gt;&lt;property id=&quot;20300&quot; value=&quot;Slide 23&quot;/&gt;&lt;property id=&quot;20307&quot; value=&quot;343&quot;/&gt;&lt;/object&gt;&lt;object type=&quot;3&quot; unique_id=&quot;78379&quot;&gt;&lt;property id=&quot;20148&quot; value=&quot;5&quot;/&gt;&lt;property id=&quot;20300&quot; value=&quot;Slide 36&quot;/&gt;&lt;property id=&quot;20307&quot; value=&quot;349&quot;/&gt;&lt;/object&gt;&lt;object type=&quot;3&quot; unique_id=&quot;78831&quot;&gt;&lt;property id=&quot;20148&quot; value=&quot;5&quot;/&gt;&lt;property id=&quot;20300&quot; value=&quot;Slide 4&quot;/&gt;&lt;property id=&quot;20307&quot; value=&quot;351&quot;/&gt;&lt;/object&gt;&lt;object type=&quot;3&quot; unique_id=&quot;78833&quot;&gt;&lt;property id=&quot;20148&quot; value=&quot;5&quot;/&gt;&lt;property id=&quot;20300&quot; value=&quot;Slide 8&quot;/&gt;&lt;property id=&quot;20307&quot; value=&quot;353&quot;/&gt;&lt;/object&gt;&lt;object type=&quot;3&quot; unique_id=&quot;79201&quot;&gt;&lt;property id=&quot;20148&quot; value=&quot;5&quot;/&gt;&lt;property id=&quot;20300&quot; value=&quot;Slide 37&quot;/&gt;&lt;property id=&quot;20307&quot; value=&quot;357&quot;/&gt;&lt;/object&gt;&lt;object type=&quot;3&quot; unique_id=&quot;79454&quot;&gt;&lt;property id=&quot;20148&quot; value=&quot;5&quot;/&gt;&lt;property id=&quot;20300&quot; value=&quot;Slide 11&quot;/&gt;&lt;property id=&quot;20307&quot; value=&quot;360&quot;/&gt;&lt;/object&gt;&lt;object type=&quot;3&quot; unique_id=&quot;79605&quot;&gt;&lt;property id=&quot;20148&quot; value=&quot;5&quot;/&gt;&lt;property id=&quot;20300&quot; value=&quot;Slide 5&quot;/&gt;&lt;property id=&quot;20307&quot; value=&quot;361&quot;/&gt;&lt;/object&gt;&lt;object type=&quot;3&quot; unique_id=&quot;79949&quot;&gt;&lt;property id=&quot;20148&quot; value=&quot;5&quot;/&gt;&lt;property id=&quot;20300&quot; value=&quot;Slide 9&quot;/&gt;&lt;property id=&quot;20307&quot; value=&quot;362&quot;/&gt;&lt;/object&gt;&lt;object type=&quot;3&quot; unique_id=&quot;79950&quot;&gt;&lt;property id=&quot;20148&quot; value=&quot;5&quot;/&gt;&lt;property id=&quot;20300&quot; value=&quot;Slide 10&quot;/&gt;&lt;property id=&quot;20307&quot; value=&quot;363&quot;/&gt;&lt;/object&gt;&lt;object type=&quot;3&quot; unique_id=&quot;79951&quot;&gt;&lt;property id=&quot;20148&quot; value=&quot;5&quot;/&gt;&lt;property id=&quot;20300&quot; value=&quot;Slide 12&quot;/&gt;&lt;property id=&quot;20307&quot; value=&quot;364&quot;/&gt;&lt;/object&gt;&lt;object type=&quot;3&quot; unique_id=&quot;79952&quot;&gt;&lt;property id=&quot;20148&quot; value=&quot;5&quot;/&gt;&lt;property id=&quot;20300&quot; value=&quot;Slide 13&quot;/&gt;&lt;property id=&quot;20307&quot; value=&quot;365&quot;/&gt;&lt;/object&gt;&lt;object type=&quot;3&quot; unique_id=&quot;79953&quot;&gt;&lt;property id=&quot;20148&quot; value=&quot;5&quot;/&gt;&lt;property id=&quot;20300&quot; value=&quot;Slide 14&quot;/&gt;&lt;property id=&quot;20307&quot; value=&quot;366&quot;/&gt;&lt;/object&gt;&lt;object type=&quot;3&quot; unique_id=&quot;80248&quot;&gt;&lt;property id=&quot;20148&quot; value=&quot;5&quot;/&gt;&lt;property id=&quot;20300&quot; value=&quot;Slide 39&quot;/&gt;&lt;property id=&quot;20307&quot; value=&quot;367&quot;/&gt;&lt;/object&gt;&lt;object type=&quot;3&quot; unique_id=&quot;80249&quot;&gt;&lt;property id=&quot;20148&quot; value=&quot;5&quot;/&gt;&lt;property id=&quot;20300&quot; value=&quot;Slide 40&quot;/&gt;&lt;property id=&quot;20307&quot; value=&quot;368&quot;/&gt;&lt;/object&gt;&lt;object type=&quot;3&quot; unique_id=&quot;80250&quot;&gt;&lt;property id=&quot;20148&quot; value=&quot;5&quot;/&gt;&lt;property id=&quot;20300&quot; value=&quot;Slide 41&quot;/&gt;&lt;property id=&quot;20307&quot; value=&quot;369&quot;/&gt;&lt;/object&gt;&lt;object type=&quot;3&quot; unique_id=&quot;80404&quot;&gt;&lt;property id=&quot;20148&quot; value=&quot;5&quot;/&gt;&lt;property id=&quot;20300&quot; value=&quot;Slide 38&quot;/&gt;&lt;property id=&quot;20307&quot; value=&quot;370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21917</TotalTime>
  <Words>666</Words>
  <Application>Microsoft Office PowerPoint</Application>
  <PresentationFormat>Widescreen</PresentationFormat>
  <Paragraphs>68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Martyn Bawden</cp:lastModifiedBy>
  <cp:revision>461</cp:revision>
  <dcterms:created xsi:type="dcterms:W3CDTF">2018-02-13T02:32:57Z</dcterms:created>
  <dcterms:modified xsi:type="dcterms:W3CDTF">2024-03-03T23:03:56Z</dcterms:modified>
</cp:coreProperties>
</file>